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59" r:id="rId4"/>
    <p:sldId id="265" r:id="rId5"/>
    <p:sldId id="257" r:id="rId6"/>
    <p:sldId id="261" r:id="rId7"/>
    <p:sldId id="262" r:id="rId8"/>
    <p:sldId id="263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7953" autoAdjust="0"/>
  </p:normalViewPr>
  <p:slideViewPr>
    <p:cSldViewPr snapToGrid="0" snapToObjects="1">
      <p:cViewPr varScale="1">
        <p:scale>
          <a:sx n="70" d="100"/>
          <a:sy n="70" d="100"/>
        </p:scale>
        <p:origin x="-112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CF927-D486-0841-8EC3-80FC42D654BB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88910-2F75-954D-8F33-D414EB0D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5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81A9E-FFA8-D046-83A5-41FBCD4EC7D2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78CB5-F54F-EB45-ADF6-6682E1B97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8CB5-F54F-EB45-ADF6-6682E1B97B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8CB5-F54F-EB45-ADF6-6682E1B97B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8CB5-F54F-EB45-ADF6-6682E1B97B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2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7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8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0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4D69-558F-9044-ABDE-AF8DD13D88A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3A1E-50DF-DB40-ABD4-F9F41132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gvoth@snet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rowtnr-hs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llengilsonvoth.net" TargetMode="External"/><Relationship Id="rId3" Type="http://schemas.openxmlformats.org/officeDocument/2006/relationships/hyperlink" Target="mailto:egvoth@snet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s://www.youtube.com/watch?v=p4lSauxyFWo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jYGUG51Kw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g-kWND76Vg8" TargetMode="External"/><Relationship Id="rId5" Type="http://schemas.openxmlformats.org/officeDocument/2006/relationships/hyperlink" Target="https://www.youtube.com/watch?v=y4wO-Q9JuV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 Training, Movement and the Choral </a:t>
            </a:r>
            <a:r>
              <a:rPr lang="en-US" dirty="0"/>
              <a:t>R</a:t>
            </a:r>
            <a:r>
              <a:rPr lang="en-US" dirty="0" smtClean="0"/>
              <a:t>ehearsal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45668"/>
            <a:ext cx="6955971" cy="25580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Dr. Ellen Gilson Voth</a:t>
            </a:r>
          </a:p>
          <a:p>
            <a:r>
              <a:rPr lang="en-US" dirty="0" smtClean="0"/>
              <a:t>Guest faculty, Western CT State Univ</a:t>
            </a:r>
            <a:r>
              <a:rPr lang="en-US" dirty="0" smtClean="0"/>
              <a:t>.</a:t>
            </a:r>
          </a:p>
          <a:p>
            <a:r>
              <a:rPr lang="en-US" dirty="0" smtClean="0"/>
              <a:t>CMEA In-service Conference</a:t>
            </a:r>
            <a:endParaRPr lang="en-US" dirty="0" smtClean="0"/>
          </a:p>
          <a:p>
            <a:r>
              <a:rPr lang="en-US" dirty="0" smtClean="0"/>
              <a:t>Thursday, April 11 – 4:30-5:30 pm</a:t>
            </a:r>
          </a:p>
          <a:p>
            <a:r>
              <a:rPr lang="en-US" sz="2000" dirty="0" smtClean="0">
                <a:hlinkClick r:id="rId3"/>
              </a:rPr>
              <a:t>www.ellengilsonvoth.net</a:t>
            </a:r>
            <a:endParaRPr lang="en-US" sz="2000" dirty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egvoth@snet.net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6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“Earth Song” – Frank </a:t>
            </a:r>
            <a:r>
              <a:rPr lang="en-US" dirty="0" err="1" smtClean="0"/>
              <a:t>Ticheli</a:t>
            </a:r>
            <a:r>
              <a:rPr lang="en-US" dirty="0" smtClean="0"/>
              <a:t>. SATB, pub. by </a:t>
            </a:r>
            <a:r>
              <a:rPr lang="en-US" dirty="0" err="1" smtClean="0"/>
              <a:t>Hinshaw</a:t>
            </a:r>
            <a:r>
              <a:rPr lang="en-US" dirty="0" smtClean="0"/>
              <a:t>.</a:t>
            </a:r>
          </a:p>
        </p:txBody>
      </p:sp>
      <p:pic>
        <p:nvPicPr>
          <p:cNvPr id="5" name="Picture 4" descr="picture of concentric circ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39" y="3416300"/>
            <a:ext cx="1592861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5454" y="2590047"/>
            <a:ext cx="667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://www.youtube.com/watch?v=Aarowtnr-hs</a:t>
            </a:r>
            <a:endParaRPr lang="en-US" dirty="0"/>
          </a:p>
        </p:txBody>
      </p:sp>
      <p:pic>
        <p:nvPicPr>
          <p:cNvPr id="8" name="Picture 7" descr="first half of text of Earth S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4" y="3060700"/>
            <a:ext cx="3324115" cy="3252521"/>
          </a:xfrm>
          <a:prstGeom prst="rect">
            <a:avLst/>
          </a:prstGeom>
        </p:spPr>
      </p:pic>
      <p:pic>
        <p:nvPicPr>
          <p:cNvPr id="9" name="Picture 8" descr="second half of text of Earth So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3162301"/>
            <a:ext cx="3911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 Training, Movement and the Choral </a:t>
            </a:r>
            <a:r>
              <a:rPr lang="en-US" dirty="0"/>
              <a:t>R</a:t>
            </a:r>
            <a:r>
              <a:rPr lang="en-US" dirty="0" smtClean="0"/>
              <a:t>ehearsal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16429" y="3886200"/>
            <a:ext cx="6955971" cy="24891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Ellen Gilson Voth</a:t>
            </a:r>
          </a:p>
          <a:p>
            <a:r>
              <a:rPr lang="en-US" dirty="0" smtClean="0"/>
              <a:t>Guest faculty, Western CT State Univ.</a:t>
            </a:r>
          </a:p>
          <a:p>
            <a:r>
              <a:rPr lang="en-US" dirty="0" smtClean="0"/>
              <a:t>Thursday, April 11 – 4:30-5:30 pm</a:t>
            </a:r>
          </a:p>
          <a:p>
            <a:r>
              <a:rPr lang="en-US" sz="2200" dirty="0" smtClean="0">
                <a:hlinkClick r:id="rId2"/>
              </a:rPr>
              <a:t>www.ellengilsonvoth.net</a:t>
            </a:r>
            <a:endParaRPr lang="en-US" sz="2200" dirty="0" smtClean="0"/>
          </a:p>
          <a:p>
            <a:r>
              <a:rPr lang="en-US" sz="2200" dirty="0" smtClean="0">
                <a:hlinkClick r:id="rId3"/>
              </a:rPr>
              <a:t>egvoth@snet.net</a:t>
            </a:r>
            <a:r>
              <a:rPr lang="en-US" sz="22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0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creen Shot 2019-04-10 at 12.45.40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60" r="-13460"/>
          <a:stretch>
            <a:fillRect/>
          </a:stretch>
        </p:blipFill>
        <p:spPr>
          <a:xfrm>
            <a:off x="408228" y="804863"/>
            <a:ext cx="7835688" cy="53673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3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Haydn - recording</a:t>
            </a:r>
            <a:endParaRPr lang="en-US" dirty="0"/>
          </a:p>
        </p:txBody>
      </p:sp>
      <p:pic>
        <p:nvPicPr>
          <p:cNvPr id="7" name="Content Placeholder 6" descr="Haydn Creation ima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088606" y="2528871"/>
            <a:ext cx="6883160" cy="3597292"/>
          </a:xfrm>
        </p:spPr>
      </p:pic>
      <p:sp>
        <p:nvSpPr>
          <p:cNvPr id="6" name="TextBox 5"/>
          <p:cNvSpPr txBox="1"/>
          <p:nvPr/>
        </p:nvSpPr>
        <p:spPr>
          <a:xfrm>
            <a:off x="1179322" y="1848456"/>
            <a:ext cx="650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dirty="0" smtClean="0">
                <a:hlinkClick r:id="rId4"/>
              </a:rPr>
              <a:t> https</a:t>
            </a:r>
            <a:r>
              <a:rPr lang="en-US" dirty="0">
                <a:hlinkClick r:id="rId4"/>
              </a:rPr>
              <a:t>://www.youtube.com/watch?v=p4lSauxyFWo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3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“We only know we have done our job as ________ teachers if students can exhibit sensitivity to musical </a:t>
            </a:r>
            <a:r>
              <a:rPr lang="en-US" i="1" dirty="0" smtClean="0"/>
              <a:t>chiaroscuro</a:t>
            </a:r>
            <a:r>
              <a:rPr lang="en-US" dirty="0" smtClean="0"/>
              <a:t>. We can’t really tell if they have learned anything about how tonality itself actually operates</a:t>
            </a:r>
            <a:r>
              <a:rPr lang="is-IS" dirty="0" smtClean="0"/>
              <a:t>…simply by observing if they sing the right notes...because those ‘right notes’ may be performed in an antimusical way.” 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           </a:t>
            </a:r>
            <a:r>
              <a:rPr lang="is-IS" sz="1900" dirty="0" smtClean="0"/>
              <a:t>- quote from M.R. Rogers, </a:t>
            </a:r>
            <a:r>
              <a:rPr lang="is-IS" sz="1900" i="1" dirty="0" smtClean="0"/>
              <a:t>Journal of Music Theory Pedagogy</a:t>
            </a:r>
            <a:r>
              <a:rPr lang="is-IS" sz="1900" dirty="0" smtClean="0"/>
              <a:t> (2000).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4467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Balancing the scale:</a:t>
            </a:r>
            <a:br>
              <a:rPr lang="en-US" dirty="0" smtClean="0"/>
            </a:br>
            <a:r>
              <a:rPr lang="en-US" sz="3600" dirty="0" smtClean="0"/>
              <a:t>Loyalty</a:t>
            </a:r>
            <a:r>
              <a:rPr lang="en-US" dirty="0" smtClean="0"/>
              <a:t>                                   </a:t>
            </a:r>
            <a:r>
              <a:rPr lang="en-US" sz="3600" dirty="0" smtClean="0"/>
              <a:t>Freedom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755" b="15755"/>
          <a:stretch>
            <a:fillRect/>
          </a:stretch>
        </p:blipFill>
        <p:spPr>
          <a:xfrm>
            <a:off x="457200" y="1778749"/>
            <a:ext cx="8229600" cy="4762829"/>
          </a:xfrm>
        </p:spPr>
      </p:pic>
    </p:spTree>
    <p:extLst>
      <p:ext uri="{BB962C8B-B14F-4D97-AF65-F5344CB8AC3E}">
        <p14:creationId xmlns:p14="http://schemas.microsoft.com/office/powerpoint/2010/main" val="263099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9-04-10 at 1.50.3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90" t="3635" r="-36332" b="-2"/>
          <a:stretch/>
        </p:blipFill>
        <p:spPr>
          <a:xfrm>
            <a:off x="139689" y="1315466"/>
            <a:ext cx="8342359" cy="4810697"/>
          </a:xfrm>
        </p:spPr>
      </p:pic>
    </p:spTree>
    <p:extLst>
      <p:ext uri="{BB962C8B-B14F-4D97-AF65-F5344CB8AC3E}">
        <p14:creationId xmlns:p14="http://schemas.microsoft.com/office/powerpoint/2010/main" val="340968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never saw a moor” – SA, pub. by Santa Barbara Music Publishing. </a:t>
            </a:r>
          </a:p>
          <a:p>
            <a:pPr marL="0" indent="0">
              <a:buNone/>
            </a:pPr>
            <a:r>
              <a:rPr lang="en-US" sz="2000" dirty="0" smtClean="0"/>
              <a:t>“I never saw a moor, never saw the sea, but I know how the heather looks and what a wave must be.” (Text by Emily Dickinson). Composed by Neil Ginsberg.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953" y="3263185"/>
            <a:ext cx="675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://www.youtube.com/watch?v=sjYGUG51KwA</a:t>
            </a:r>
            <a:endParaRPr lang="en-US" dirty="0"/>
          </a:p>
        </p:txBody>
      </p:sp>
      <p:pic>
        <p:nvPicPr>
          <p:cNvPr id="4" name="Picture 3" descr="sol,fa,mi,re,do 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3" y="3909516"/>
            <a:ext cx="7266911" cy="1296166"/>
          </a:xfrm>
          <a:prstGeom prst="rect">
            <a:avLst/>
          </a:prstGeom>
        </p:spPr>
      </p:pic>
      <p:pic>
        <p:nvPicPr>
          <p:cNvPr id="6" name="Picture 5" descr="field of heather, for &quot;I never saw a moor&quot;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30" y="5047904"/>
            <a:ext cx="6933534" cy="18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“Freedom is coming” – South African (collected by Anders Nyberg). </a:t>
            </a:r>
            <a:r>
              <a:rPr lang="en-US" dirty="0"/>
              <a:t>T</a:t>
            </a:r>
            <a:r>
              <a:rPr lang="en-US" dirty="0" smtClean="0"/>
              <a:t>hree part, arr. Henry </a:t>
            </a:r>
            <a:r>
              <a:rPr lang="en-US" dirty="0" err="1" smtClean="0"/>
              <a:t>Leck</a:t>
            </a:r>
            <a:endParaRPr lang="en-US" dirty="0"/>
          </a:p>
        </p:txBody>
      </p:sp>
      <p:pic>
        <p:nvPicPr>
          <p:cNvPr id="4" name="Picture 3" descr="Screen Shot 2019-04-10 at 4.0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5" y="3817868"/>
            <a:ext cx="1765300" cy="1257300"/>
          </a:xfrm>
          <a:prstGeom prst="rect">
            <a:avLst/>
          </a:prstGeom>
        </p:spPr>
      </p:pic>
      <p:pic>
        <p:nvPicPr>
          <p:cNvPr id="5" name="Picture 4" descr="Screen Shot 2019-04-10 at 4.09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3" y="2844800"/>
            <a:ext cx="1435100" cy="1447800"/>
          </a:xfrm>
          <a:prstGeom prst="rect">
            <a:avLst/>
          </a:prstGeom>
        </p:spPr>
      </p:pic>
      <p:pic>
        <p:nvPicPr>
          <p:cNvPr id="6" name="Picture 5" descr="Screen Shot 2019-04-10 at 4.10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547868"/>
            <a:ext cx="1511300" cy="1270000"/>
          </a:xfrm>
          <a:prstGeom prst="rect">
            <a:avLst/>
          </a:prstGeom>
        </p:spPr>
      </p:pic>
      <p:pic>
        <p:nvPicPr>
          <p:cNvPr id="7" name="Picture 6" descr="Freedom songs - visu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46" y="4826000"/>
            <a:ext cx="3530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Hamisha</a:t>
            </a:r>
            <a:r>
              <a:rPr lang="en-US" dirty="0" smtClean="0"/>
              <a:t> </a:t>
            </a:r>
            <a:r>
              <a:rPr lang="en-US" dirty="0" err="1" smtClean="0"/>
              <a:t>Asar</a:t>
            </a:r>
            <a:r>
              <a:rPr lang="en-US" dirty="0" smtClean="0"/>
              <a:t>” – Flory </a:t>
            </a:r>
            <a:r>
              <a:rPr lang="en-US" dirty="0" err="1" smtClean="0"/>
              <a:t>Jagoda</a:t>
            </a:r>
            <a:r>
              <a:rPr lang="en-US" dirty="0" smtClean="0"/>
              <a:t>, arr. Nick Page. Published by </a:t>
            </a:r>
            <a:r>
              <a:rPr lang="en-US" dirty="0" err="1" smtClean="0"/>
              <a:t>Boosey</a:t>
            </a:r>
            <a:r>
              <a:rPr lang="en-US" dirty="0" smtClean="0"/>
              <a:t> and Hawkes. (SSA/SATB).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 harmonic minor 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0368"/>
            <a:ext cx="7608778" cy="1091404"/>
          </a:xfrm>
          <a:prstGeom prst="rect">
            <a:avLst/>
          </a:prstGeom>
        </p:spPr>
      </p:pic>
      <p:pic>
        <p:nvPicPr>
          <p:cNvPr id="5" name="Picture 4" descr="image for tu be'shev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40" y="4703999"/>
            <a:ext cx="2099752" cy="1785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5048" y="2742525"/>
            <a:ext cx="597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https://www.youtube.com/watch?v=g-kWND76Vg8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1200" y="3131036"/>
            <a:ext cx="52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://www.youtube.com/watch?v=y4wO-Q9JuV4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359</Words>
  <Application>Microsoft Macintosh PowerPoint</Application>
  <PresentationFormat>On-screen Show (4:3)</PresentationFormat>
  <Paragraphs>41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Ear Training, Movement and the Choral Rehearsal</vt:lpstr>
      <vt:lpstr>PowerPoint Presentation</vt:lpstr>
      <vt:lpstr>Haydn - recording</vt:lpstr>
      <vt:lpstr>PowerPoint Presentation</vt:lpstr>
      <vt:lpstr>Balancing the scale: Loyalty                                   Freedom </vt:lpstr>
      <vt:lpstr>PowerPoint Presentation</vt:lpstr>
      <vt:lpstr>Music  </vt:lpstr>
      <vt:lpstr>Music</vt:lpstr>
      <vt:lpstr>Music</vt:lpstr>
      <vt:lpstr>Music</vt:lpstr>
      <vt:lpstr>Ear Training, Movement and the Choral Rehearsal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 Training, Movement and the Choral Rehearsal</dc:title>
  <dc:creator>Ellen G.  Voth</dc:creator>
  <cp:lastModifiedBy>Ellen G.  Voth</cp:lastModifiedBy>
  <cp:revision>40</cp:revision>
  <cp:lastPrinted>2019-04-11T17:22:58Z</cp:lastPrinted>
  <dcterms:created xsi:type="dcterms:W3CDTF">2019-04-09T01:39:03Z</dcterms:created>
  <dcterms:modified xsi:type="dcterms:W3CDTF">2020-06-26T19:26:06Z</dcterms:modified>
</cp:coreProperties>
</file>